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5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67" autoAdjust="0"/>
    <p:restoredTop sz="94660"/>
  </p:normalViewPr>
  <p:slideViewPr>
    <p:cSldViewPr snapToGrid="0">
      <p:cViewPr varScale="1">
        <p:scale>
          <a:sx n="71" d="100"/>
          <a:sy n="71" d="100"/>
        </p:scale>
        <p:origin x="3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ustomXml" Target="../customXml/item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7EE59-0F9B-45D4-9763-23597CA1B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06B525-8ED2-4082-9495-45AEE46C0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4C36-DDAF-42C7-AF96-52595EC0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E7829A-B087-4EF5-B91B-B18D3ADE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B2DB3E-3238-46D3-BEC5-997C970C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725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B9BC3-03E7-49B5-AE51-5159343F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7B79F38-70CA-4560-9D05-B6F5D56BF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2ED4E3-2227-4FB9-BAC5-8AB7B47E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B76B35-AE71-4FCA-BC09-0FC1661EF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3109F8-30AE-450F-9B17-47CC5DB3E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854AB4-1A63-4CBE-8576-ACF24687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21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25FC0-37FE-4E68-8713-C552C10B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38BAC1-096B-4D8C-AB9F-BE5A822FD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BE4A89-FB86-4835-93A2-0199A514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1CBC3-E79E-42FF-BBD8-F3225916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6958E5-1CBE-4046-B32D-0D3783DF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68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63862E-5E98-4E45-9D26-B432AC900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BFDA4E-4E0B-499F-9010-3F72CD6A5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EF8ED1-4C99-4302-AF99-0293955B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4D877-A097-464F-9687-CA5F5A36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D0551F-E844-4E93-8555-C7F134DC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163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No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5FA08-132C-44A9-AAC7-64BBC84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5" y="365126"/>
            <a:ext cx="11226019" cy="858764"/>
          </a:xfrm>
          <a:solidFill>
            <a:schemeClr val="tx1"/>
          </a:solidFill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05688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FBD1B0-D828-4870-BC5E-006B3324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801020-0A3F-4CDD-9720-A3E4626DC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50F0EF-81C3-47DC-9404-45328801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B1AB5E-9E32-404C-B7C1-F6356A9C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7F3E31-51F0-4A72-A872-A71559018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728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28F8A-D720-41B1-8FD2-B7288C47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731315-6820-4696-BDF1-5370C8E07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0D3559-D94A-43BD-8678-F70656F7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00CF1F-92CA-405F-8620-A948E596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A20A02-6B99-496F-8BD1-BEF00F2C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2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52E4C-34C3-4F1E-9392-6F029B12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063CEC-04AE-482C-AC7D-35E131698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257800" cy="26056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88BE2-D81E-4E91-BF8B-D537D2838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1138" y="1825625"/>
            <a:ext cx="4882662" cy="260569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4EF5B9-86B2-4B6A-BF79-442AA945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26C171-30E0-4597-8327-0BED86ED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097B85-C721-40EE-B4AF-38050234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57F6D51-2138-4078-B266-7526E0C1FB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30375" y="4740275"/>
            <a:ext cx="7540234" cy="900870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92495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EC597-A6FB-4CD3-841D-2819DDC7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795D77-8057-476E-8509-CF194D6A0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F24037-2AB2-4DEF-B759-E3B1173BB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E7DC34D-86E3-4FEF-9C9B-050DCEBB2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773ED8A-A6F3-41B0-B728-D1E03F26A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9BFA08-15F5-43D1-9C72-682891B4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EC5EC55-5062-4039-A5E1-94DAD505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9001E5A-296F-46D2-B373-3A818F35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70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1C2A1-0823-41B0-8911-A958EDA0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5C65D-4D8F-4E99-8635-A6E5CB0E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CF8654-E897-4230-9158-260E3E42A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D3FE55-16A0-447C-AE53-F9A2020E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029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D92777-78EE-4AC5-83F3-08DB01ED9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80915C7-3B50-4EAA-BC02-47BB17CA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65F14F-6AD6-45C2-AD70-8B652375A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123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8056F-7BE1-4052-BA33-0AA19705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246CE6-1947-4458-9227-2977E4DD1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2C16C8-2542-4AC6-91FB-BC45CD18E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103998-FB2E-4DA1-B7AE-089D03A87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C7F3B8-8BC5-40C1-86E8-C40C2AE03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A44B52-A64A-460F-BA39-9EF4C8D85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962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6DE26F4-AF2B-47CC-8E68-FC63DD9A8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C3EFD9-176B-4D71-BBB8-FCC722F0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14C93D-40D3-4D1E-AAFE-E1F37E96C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BF647-3911-4E1B-8D25-1B0D8A4C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5F4212-705B-493A-953F-CCB5EF117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76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18000">
              <a:schemeClr val="bg2">
                <a:lumMod val="50000"/>
              </a:schemeClr>
            </a:gs>
            <a:gs pos="63000">
              <a:schemeClr val="bg2">
                <a:lumMod val="25000"/>
              </a:schemeClr>
            </a:gs>
            <a:gs pos="100000">
              <a:schemeClr val="bg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BAC39-66E1-45F1-ABF8-A3D3035DBD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Estratégias de Venda 2019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C9BD1C4-3115-40BE-B692-9CA6DD958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60" y="4134376"/>
            <a:ext cx="3319279" cy="17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9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75856-4836-4F12-A8EC-C70E22F8E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Atualizações do Projeto </a:t>
            </a:r>
            <a:r>
              <a:rPr lang="pt-BR" dirty="0" err="1"/>
              <a:t>R&amp;D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solidFill>
                  <a:schemeClr val="tx1">
                    <a:lumMod val="65000"/>
                    <a:lumOff val="35000"/>
                  </a:schemeClr>
                </a:solidFill>
                <a:cs typeface="Arial" panose="020B0604020202020204" pitchFamily="34" charset="0"/>
              </a:rPr>
              <a:t>Receptor de Drone DX-145-R programado para lançamento em Q1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7475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216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603D170-63C9-478C-96BF-15449ADD2E22}"/>
              </a:ext>
            </a:extLst>
          </p:cNvPr>
          <p:cNvSpPr txBox="1"/>
          <p:nvPr/>
        </p:nvSpPr>
        <p:spPr>
          <a:xfrm>
            <a:off x="3" y="0"/>
            <a:ext cx="5401994" cy="769441"/>
          </a:xfrm>
          <a:prstGeom prst="rect">
            <a:avLst/>
          </a:prstGeom>
          <a:solidFill>
            <a:srgbClr val="DFDAD3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4400" dirty="0"/>
              <a:t>Projeto Orange </a:t>
            </a:r>
            <a:r>
              <a:rPr lang="pt-BR" sz="4400" dirty="0" err="1"/>
              <a:t>STEM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2633621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E3EC71F7-C085-43D9-AA1C-E28D1AC4CB76}"/>
              </a:ext>
            </a:extLst>
          </p:cNvPr>
          <p:cNvSpPr/>
          <p:nvPr/>
        </p:nvSpPr>
        <p:spPr>
          <a:xfrm>
            <a:off x="8328074" y="2532184"/>
            <a:ext cx="2841674" cy="28416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08DB53A-BABF-4832-A302-38970C90F262}"/>
              </a:ext>
            </a:extLst>
          </p:cNvPr>
          <p:cNvSpPr/>
          <p:nvPr/>
        </p:nvSpPr>
        <p:spPr>
          <a:xfrm>
            <a:off x="8461717" y="2665827"/>
            <a:ext cx="2574388" cy="25743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Haverá mais de 7 milhões de drones domésticos até 2020.</a:t>
            </a:r>
          </a:p>
        </p:txBody>
      </p:sp>
    </p:spTree>
    <p:extLst>
      <p:ext uri="{BB962C8B-B14F-4D97-AF65-F5344CB8AC3E}">
        <p14:creationId xmlns:p14="http://schemas.microsoft.com/office/powerpoint/2010/main" val="12967350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5AC8334E222D4C989B964279861C03" ma:contentTypeVersion="14" ma:contentTypeDescription="Create a new document." ma:contentTypeScope="" ma:versionID="2ee265dd9c6120be98b1061286160d52">
  <xsd:schema xmlns:xsd="http://www.w3.org/2001/XMLSchema" xmlns:xs="http://www.w3.org/2001/XMLSchema" xmlns:p="http://schemas.microsoft.com/office/2006/metadata/properties" xmlns:ns2="96e4d371-1e9c-4006-a2f5-b4a5bc291cad" xmlns:ns3="c4d590c2-05ee-4830-9418-f39b575b9a45" targetNamespace="http://schemas.microsoft.com/office/2006/metadata/properties" ma:root="true" ma:fieldsID="b9e4069f747d465fbd8f3d72833dc591" ns2:_="" ns3:_="">
    <xsd:import namespace="96e4d371-1e9c-4006-a2f5-b4a5bc291cad"/>
    <xsd:import namespace="c4d590c2-05ee-4830-9418-f39b575b9a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e4d371-1e9c-4006-a2f5-b4a5bc291c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d590c2-05ee-4830-9418-f39b575b9a4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6e4d371-1e9c-4006-a2f5-b4a5bc291cad" xsi:nil="true"/>
  </documentManagement>
</p:properties>
</file>

<file path=customXml/itemProps1.xml><?xml version="1.0" encoding="utf-8"?>
<ds:datastoreItem xmlns:ds="http://schemas.openxmlformats.org/officeDocument/2006/customXml" ds:itemID="{3C416A47-5735-4A79-A236-DF4FE77B088F}"/>
</file>

<file path=customXml/itemProps2.xml><?xml version="1.0" encoding="utf-8"?>
<ds:datastoreItem xmlns:ds="http://schemas.openxmlformats.org/officeDocument/2006/customXml" ds:itemID="{A240A3EC-637D-4A47-BE0F-DC349421DF12}"/>
</file>

<file path=customXml/itemProps3.xml><?xml version="1.0" encoding="utf-8"?>
<ds:datastoreItem xmlns:ds="http://schemas.openxmlformats.org/officeDocument/2006/customXml" ds:itemID="{55AE3D23-4DB6-4346-909F-84078710CEE5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Words>53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do Office</vt:lpstr>
      <vt:lpstr>Estratégias de Venda 2019</vt:lpstr>
      <vt:lpstr>Atualizações do Projeto R&amp;D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de Venda 2019</dc:title>
  <dc:creator>Alessandro Trovato</dc:creator>
  <cp:lastModifiedBy>Alessandro Trovato</cp:lastModifiedBy>
  <cp:revision>11</cp:revision>
  <dcterms:created xsi:type="dcterms:W3CDTF">2019-01-16T07:44:31Z</dcterms:created>
  <dcterms:modified xsi:type="dcterms:W3CDTF">2019-01-16T09:17:41Z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0x010100FA5AC8334E222D4C989B964279861C03</vt:lpwstr>
  </property>
</Properties>
</file>

<file path=docProps/thumbnail.jpeg>
</file>